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81" d="100"/>
          <a:sy n="181" d="100"/>
        </p:scale>
        <p:origin x="-103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54B0-DC23-FB47-B397-D4CEE98A43B8}" type="datetimeFigureOut">
              <a:rPr lang="en-US" smtClean="0"/>
              <a:t>1/7/13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3FAC-1B9B-FC49-8575-D4C9E36BE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79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54B0-DC23-FB47-B397-D4CEE98A43B8}" type="datetimeFigureOut">
              <a:rPr lang="en-US" smtClean="0"/>
              <a:t>1/7/13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3FAC-1B9B-FC49-8575-D4C9E36BE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301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54B0-DC23-FB47-B397-D4CEE98A43B8}" type="datetimeFigureOut">
              <a:rPr lang="en-US" smtClean="0"/>
              <a:t>1/7/13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3FAC-1B9B-FC49-8575-D4C9E36BE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1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54B0-DC23-FB47-B397-D4CEE98A43B8}" type="datetimeFigureOut">
              <a:rPr lang="en-US" smtClean="0"/>
              <a:t>1/7/13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3FAC-1B9B-FC49-8575-D4C9E36BE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652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54B0-DC23-FB47-B397-D4CEE98A43B8}" type="datetimeFigureOut">
              <a:rPr lang="en-US" smtClean="0"/>
              <a:t>1/7/13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3FAC-1B9B-FC49-8575-D4C9E36BE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64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54B0-DC23-FB47-B397-D4CEE98A43B8}" type="datetimeFigureOut">
              <a:rPr lang="en-US" smtClean="0"/>
              <a:t>1/7/13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3FAC-1B9B-FC49-8575-D4C9E36BE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84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54B0-DC23-FB47-B397-D4CEE98A43B8}" type="datetimeFigureOut">
              <a:rPr lang="en-US" smtClean="0"/>
              <a:t>1/7/13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3FAC-1B9B-FC49-8575-D4C9E36BE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46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54B0-DC23-FB47-B397-D4CEE98A43B8}" type="datetimeFigureOut">
              <a:rPr lang="en-US" smtClean="0"/>
              <a:t>1/7/13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3FAC-1B9B-FC49-8575-D4C9E36BE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33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54B0-DC23-FB47-B397-D4CEE98A43B8}" type="datetimeFigureOut">
              <a:rPr lang="en-US" smtClean="0"/>
              <a:t>1/7/13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3FAC-1B9B-FC49-8575-D4C9E36BE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122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54B0-DC23-FB47-B397-D4CEE98A43B8}" type="datetimeFigureOut">
              <a:rPr lang="en-US" smtClean="0"/>
              <a:t>1/7/13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3FAC-1B9B-FC49-8575-D4C9E36BE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96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54B0-DC23-FB47-B397-D4CEE98A43B8}" type="datetimeFigureOut">
              <a:rPr lang="en-US" smtClean="0"/>
              <a:t>1/7/13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3FAC-1B9B-FC49-8575-D4C9E36BE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8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154B0-DC23-FB47-B397-D4CEE98A43B8}" type="datetimeFigureOut">
              <a:rPr lang="en-US" smtClean="0"/>
              <a:t>1/7/13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F3FAC-1B9B-FC49-8575-D4C9E36BE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40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/>
          <a:lstStyle/>
          <a:p>
            <a:pPr algn="l"/>
            <a:r>
              <a:rPr lang="en-US" b="1" dirty="0" smtClean="0">
                <a:latin typeface="Arial"/>
                <a:cs typeface="Arial"/>
              </a:rPr>
              <a:t>Seeing </a:t>
            </a:r>
            <a:r>
              <a:rPr lang="en-US" b="1" dirty="0" smtClean="0">
                <a:latin typeface="Arial"/>
                <a:cs typeface="Arial"/>
              </a:rPr>
              <a:t>Is </a:t>
            </a:r>
            <a:r>
              <a:rPr lang="en-US" b="1" dirty="0" smtClean="0">
                <a:latin typeface="Arial"/>
                <a:cs typeface="Arial"/>
              </a:rPr>
              <a:t>Defining</a:t>
            </a:r>
            <a:br>
              <a:rPr lang="en-US" b="1" dirty="0" smtClean="0">
                <a:latin typeface="Arial"/>
                <a:cs typeface="Arial"/>
              </a:rPr>
            </a:br>
            <a:r>
              <a:rPr lang="en-US" sz="2000" dirty="0" smtClean="0">
                <a:latin typeface="Arial"/>
                <a:cs typeface="Arial"/>
              </a:rPr>
              <a:t>Vocabulary from James Baldwin</a:t>
            </a:r>
            <a:endParaRPr lang="en-US" sz="2000" dirty="0">
              <a:latin typeface="Arial"/>
              <a:cs typeface="Arial"/>
            </a:endParaRPr>
          </a:p>
        </p:txBody>
      </p:sp>
      <p:pic>
        <p:nvPicPr>
          <p:cNvPr id="4" name="Picture 3" descr="TT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285" y="5640301"/>
            <a:ext cx="2500710" cy="908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695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60770"/>
            <a:ext cx="7772400" cy="1470025"/>
          </a:xfrm>
        </p:spPr>
        <p:txBody>
          <a:bodyPr/>
          <a:lstStyle/>
          <a:p>
            <a:pPr algn="l"/>
            <a:r>
              <a:rPr lang="en-US" b="1" dirty="0" smtClean="0">
                <a:latin typeface="Arial"/>
                <a:cs typeface="Arial"/>
              </a:rPr>
              <a:t>Elliptical</a:t>
            </a:r>
            <a:br>
              <a:rPr lang="en-US" b="1" dirty="0" smtClean="0">
                <a:latin typeface="Arial"/>
                <a:cs typeface="Arial"/>
              </a:rPr>
            </a:br>
            <a:r>
              <a:rPr lang="en-US" sz="2000" dirty="0" smtClean="0">
                <a:solidFill>
                  <a:schemeClr val="tx2"/>
                </a:solidFill>
                <a:latin typeface="Arial"/>
                <a:cs typeface="Arial"/>
              </a:rPr>
              <a:t>Possessing an ambiguous, confusing or circular character</a:t>
            </a:r>
            <a:endParaRPr lang="en-US" sz="2000" dirty="0">
              <a:latin typeface="Arial"/>
              <a:cs typeface="Arial"/>
            </a:endParaRPr>
          </a:p>
        </p:txBody>
      </p:sp>
      <p:pic>
        <p:nvPicPr>
          <p:cNvPr id="3" name="Picture 2" descr="Hands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739" y="6060720"/>
            <a:ext cx="584328" cy="58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692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16804"/>
            <a:ext cx="7772400" cy="1470025"/>
          </a:xfrm>
        </p:spPr>
        <p:txBody>
          <a:bodyPr/>
          <a:lstStyle/>
          <a:p>
            <a:pPr algn="l"/>
            <a:r>
              <a:rPr lang="en-US" b="1" dirty="0" smtClean="0">
                <a:latin typeface="Arial"/>
                <a:cs typeface="Arial"/>
              </a:rPr>
              <a:t>Expatriate</a:t>
            </a:r>
            <a:br>
              <a:rPr lang="en-US" b="1" dirty="0" smtClean="0">
                <a:latin typeface="Arial"/>
                <a:cs typeface="Arial"/>
              </a:rPr>
            </a:b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To be banished, or to withdraw residence or allegiance from one’s native country</a:t>
            </a:r>
            <a:endParaRPr lang="en-US" sz="2000" dirty="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3" name="Picture 2" descr="Hands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739" y="6060720"/>
            <a:ext cx="584328" cy="58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04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0194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sz="4900" b="1" dirty="0" smtClean="0">
                <a:latin typeface="Arial"/>
                <a:cs typeface="Arial"/>
              </a:rPr>
              <a:t>Profound</a:t>
            </a:r>
            <a:r>
              <a:rPr lang="en-US" b="1" dirty="0" smtClean="0">
                <a:latin typeface="Arial"/>
                <a:cs typeface="Arial"/>
              </a:rPr>
              <a:t/>
            </a:r>
            <a:br>
              <a:rPr lang="en-US" b="1" dirty="0" smtClean="0">
                <a:latin typeface="Arial"/>
                <a:cs typeface="Arial"/>
              </a:rPr>
            </a:br>
            <a:r>
              <a:rPr lang="en-US" sz="2200" dirty="0">
                <a:solidFill>
                  <a:schemeClr val="accent3">
                    <a:lumMod val="75000"/>
                  </a:schemeClr>
                </a:solidFill>
                <a:latin typeface="Arial"/>
                <a:cs typeface="Arial"/>
              </a:rPr>
              <a:t>P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  <a:latin typeface="Arial"/>
                <a:cs typeface="Arial"/>
              </a:rPr>
              <a:t>enetrating or entering deeply into subjects of thought or knowledge; having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  <a:latin typeface="Arial"/>
                <a:cs typeface="Arial"/>
              </a:rPr>
              <a:t>deep insight or understanding</a:t>
            </a:r>
            <a:br>
              <a:rPr lang="en-US" sz="2200" dirty="0" smtClean="0">
                <a:solidFill>
                  <a:schemeClr val="accent3">
                    <a:lumMod val="75000"/>
                  </a:schemeClr>
                </a:solidFill>
                <a:latin typeface="Arial"/>
                <a:cs typeface="Arial"/>
              </a:rPr>
            </a:br>
            <a:endParaRPr lang="en-US" sz="2200" dirty="0">
              <a:solidFill>
                <a:schemeClr val="accent3">
                  <a:lumMod val="7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3" name="Picture 2" descr="Hands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739" y="6060720"/>
            <a:ext cx="584328" cy="58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653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16804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Arial"/>
                <a:cs typeface="Arial"/>
              </a:rPr>
              <a:t>Serene</a:t>
            </a:r>
            <a:br>
              <a:rPr lang="en-US" b="1" dirty="0" smtClean="0">
                <a:latin typeface="Arial"/>
                <a:cs typeface="Arial"/>
              </a:rPr>
            </a:b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Calm, peaceful or tranquil; unruffled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Arial"/>
                <a:cs typeface="Arial"/>
              </a:rPr>
              <a:t/>
            </a:r>
            <a:b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Arial"/>
                <a:cs typeface="Arial"/>
              </a:rPr>
            </a:br>
            <a:endParaRPr lang="en-US" sz="2000" dirty="0">
              <a:solidFill>
                <a:schemeClr val="accent3">
                  <a:lumMod val="7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3" name="Picture 2" descr="Hands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739" y="6060720"/>
            <a:ext cx="584328" cy="58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739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82177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sz="4900" b="1" dirty="0" smtClean="0">
                <a:latin typeface="Arial"/>
                <a:cs typeface="Arial"/>
              </a:rPr>
              <a:t>Intrinsic</a:t>
            </a:r>
            <a:r>
              <a:rPr lang="en-US" b="1" dirty="0" smtClean="0">
                <a:latin typeface="Arial"/>
                <a:cs typeface="Arial"/>
              </a:rPr>
              <a:t> </a:t>
            </a:r>
            <a:br>
              <a:rPr lang="en-US" b="1" dirty="0" smtClean="0">
                <a:latin typeface="Arial"/>
                <a:cs typeface="Arial"/>
              </a:rPr>
            </a:b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A trait, quality or characteristic that is natural, internal or innate</a:t>
            </a:r>
            <a:b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</a:b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/>
            </a:r>
            <a:b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</a:br>
            <a:endParaRPr lang="en-US" sz="2200" dirty="0">
              <a:solidFill>
                <a:schemeClr val="accent4">
                  <a:lumMod val="7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3" name="Picture 2" descr="Hands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739" y="6060720"/>
            <a:ext cx="584328" cy="58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092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7944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Arial"/>
                <a:cs typeface="Arial"/>
              </a:rPr>
              <a:t>Maverick </a:t>
            </a:r>
            <a:br>
              <a:rPr lang="en-US" b="1" dirty="0" smtClean="0">
                <a:latin typeface="Arial"/>
                <a:cs typeface="Arial"/>
              </a:rPr>
            </a:b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A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 person pursuing rebellious, even potentially disruptive, policies or ideas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3" name="Picture 2" descr="Hands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739" y="6060720"/>
            <a:ext cx="584328" cy="58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28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0855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sz="4900" b="1" dirty="0" smtClean="0">
                <a:latin typeface="Arial"/>
                <a:cs typeface="Arial"/>
              </a:rPr>
              <a:t>Polemic</a:t>
            </a:r>
            <a:r>
              <a:rPr lang="en-US" b="1" dirty="0" smtClean="0">
                <a:latin typeface="Arial"/>
                <a:cs typeface="Arial"/>
              </a:rPr>
              <a:t> </a:t>
            </a:r>
            <a:br>
              <a:rPr lang="en-US" b="1" dirty="0" smtClean="0">
                <a:latin typeface="Arial"/>
                <a:cs typeface="Arial"/>
              </a:rPr>
            </a:b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 controversial argument that is highly critical of an opposing point of view, </a:t>
            </a:r>
            <a:r>
              <a:rPr lang="en-US" sz="220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opinion</a:t>
            </a:r>
            <a:r>
              <a:rPr lang="en-US" sz="220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,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20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idea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, etc.</a:t>
            </a:r>
            <a:b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</a:br>
            <a:endParaRPr lang="en-US" sz="22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3" name="Picture 2" descr="Hands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739" y="6060720"/>
            <a:ext cx="584328" cy="58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838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10</Words>
  <Application>Microsoft Macintosh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Seeing Is Defining Vocabulary from James Baldwin</vt:lpstr>
      <vt:lpstr>Elliptical Possessing an ambiguous, confusing or circular character</vt:lpstr>
      <vt:lpstr>Expatriate To be banished, or to withdraw residence or allegiance from one’s native country</vt:lpstr>
      <vt:lpstr>Profound Penetrating or entering deeply into subjects of thought or knowledge; having deep insight or understanding </vt:lpstr>
      <vt:lpstr>Serene Calm, peaceful or tranquil; unruffled </vt:lpstr>
      <vt:lpstr>Intrinsic  A trait, quality or characteristic that is natural, internal or innate  </vt:lpstr>
      <vt:lpstr>Maverick  A person pursuing rebellious, even potentially disruptive, policies or ideas</vt:lpstr>
      <vt:lpstr>Polemic  A controversial argument that is highly critical of an opposing point of view, opinion, idea, etc. </vt:lpstr>
    </vt:vector>
  </TitlesOfParts>
  <Company>Southern Poverty Law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Seeing is Defining Vocabulary from James Baldwin</dc:title>
  <dc:creator>Sunny  Paulk</dc:creator>
  <cp:lastModifiedBy>Sunny  Paulk</cp:lastModifiedBy>
  <cp:revision>5</cp:revision>
  <dcterms:created xsi:type="dcterms:W3CDTF">2012-12-18T21:54:42Z</dcterms:created>
  <dcterms:modified xsi:type="dcterms:W3CDTF">2013-01-07T18:06:22Z</dcterms:modified>
</cp:coreProperties>
</file>